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32"/>
    <p:restoredTop sz="94676"/>
  </p:normalViewPr>
  <p:slideViewPr>
    <p:cSldViewPr snapToGrid="0">
      <p:cViewPr varScale="1">
        <p:scale>
          <a:sx n="160" d="100"/>
          <a:sy n="160" d="100"/>
        </p:scale>
        <p:origin x="12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6968F-3804-061A-A6C4-DF43D254E4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99F4EA-41FC-5F2A-4BF4-405E6640F8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AC41BA-3B8F-072E-088D-5DEC9ED76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A6C97-A271-6E20-B38C-171409D18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44B629-8DE2-CC8C-ECF0-C527F9665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578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51BEA-DDCF-514D-CC11-B7FA46D4E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179867-49C7-F8F6-EBB9-9BED1897F1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A07ED-5E49-A0B6-D153-1C30C03B5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DB28B7-96A5-73D0-408B-F0F19D9A8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4EB74-B2E1-0B87-50A2-116F2418D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494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E5C7AA-A49B-DF8E-5B28-971BFBD176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C360C7-D7F4-7D33-DBF8-73B80EB2F5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59F3A-2B17-E9AB-D5C2-A92F670CB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26BB17-09E2-A775-DD51-5B13C5DB4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FC133-7BF4-0100-9D7A-231E2B557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314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FD55E-E9B2-93FD-2809-1F5D76BBE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1137E-75D7-1912-E069-003ED4CB8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B4C171-A3B3-BDF4-25B1-1D626ACD3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E4A9AC-E035-C352-943D-49A2820D8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389964-0A5A-89A7-40E9-5B1880E0E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343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A0EF0-86CD-45D7-65F6-674AF0F42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272288-6CF0-14B2-05EA-45EC693DBC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6DF725-AE4C-B165-E024-DEB6FAFB9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D583D-94D8-00F7-C8A3-610B899A0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62FCE7-2C7A-F42E-E614-73F2D2237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444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8BA33-26CB-315A-0EBB-01AB9AEBD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6141B-3F8A-4168-0FD0-5102A8C4E1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79E673-2178-B661-A732-77A5CB2E32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FFF0ED-F041-5B6C-DBD8-5FC8F99FE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A3517-DE5C-12E5-000B-F5BE85BEB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44CC3C-547B-2582-4B67-16B49CC9D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549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176F2-54AF-0D60-05A8-A8F138FB9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5E1CF4-4317-5887-FD8E-162566425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D2C4CF-8565-72B9-084A-93761387E6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DF74E9-DE3E-EA2F-AFE5-75E35F4F46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76840E-3829-6E75-87BE-C2043AB1CD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F2BB83-4B54-E80F-B0F1-0F722B30F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9950E7-31AB-DD77-77D8-930F90306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F70854-30AC-97BF-85FA-85A61D5C1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451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12943-2D73-6D2C-946F-6ACEFEE8A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A333BF-A01E-E89E-37A6-9B1B5BE07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EF3342-1D7E-E418-0B6D-8CDAD475B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ED6874-C9DB-DB5B-27B2-DF66D1576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576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860715-5F89-5B89-F553-2702833AD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7CAE11-D57A-56A3-6616-AB507ABF9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746B30-61DA-70C6-0D39-6A6028149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861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86C11-4074-1172-800A-4EB56043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F59DE-4A3E-167F-AB32-374B5F2EEF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BD9A33-DDF6-E7F1-6F43-BA97020C1D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2FF6E4-28BF-CB2E-5379-FBAE0CB9A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6BA9F8-4F4E-5AD7-D30D-8F32E8343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15A458-C74C-B0AF-F0DE-34FCEF254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147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C0546-7599-2DB2-5454-A938B7AB9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C9B89E-845A-CBAF-342D-88538B846E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0D2F91-C92C-C82A-FA3E-8A72093BCC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4C970C-EB20-8A67-7E15-BB1162D3A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5E5F55-5F73-949C-C278-CD1B5FDCA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D2205-D790-EDE0-F0D5-F1A5012FE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269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744581-3702-1E41-B6FB-675C757C9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C81461-E81C-EC0B-40E3-F6298B479B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0CD06-EAC7-71B4-BCF7-742539F3C1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9BF043-3101-684B-88E5-1323C6FFC659}" type="datetimeFigureOut">
              <a:rPr lang="en-US" smtClean="0"/>
              <a:t>12/10/25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95A556-E9DC-1AB1-B279-663A1C3DB4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6993E-D5CE-134F-6C9B-63BE2346AD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B68006-632F-A64D-B27C-489923906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197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aph of different colored squares&#10;&#10;AI-generated content may be incorrect.">
            <a:extLst>
              <a:ext uri="{FF2B5EF4-FFF2-40B4-BE49-F238E27FC236}">
                <a16:creationId xmlns:a16="http://schemas.microsoft.com/office/drawing/2014/main" id="{D234B630-01B5-121C-9EFF-4CD692E89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251" y="3429000"/>
            <a:ext cx="6923614" cy="3431213"/>
          </a:xfrm>
          <a:prstGeom prst="rect">
            <a:avLst/>
          </a:prstGeom>
        </p:spPr>
      </p:pic>
      <p:pic>
        <p:nvPicPr>
          <p:cNvPr id="3" name="Picture 2" descr="A graph of different colored squares&#10;&#10;AI-generated content may be incorrect.">
            <a:extLst>
              <a:ext uri="{FF2B5EF4-FFF2-40B4-BE49-F238E27FC236}">
                <a16:creationId xmlns:a16="http://schemas.microsoft.com/office/drawing/2014/main" id="{17FFDB1B-F84A-12DE-FBB3-5047F6254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251" y="182880"/>
            <a:ext cx="6448508" cy="3174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101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graph&#10;&#10;AI-generated content may be incorrect.">
            <a:extLst>
              <a:ext uri="{FF2B5EF4-FFF2-40B4-BE49-F238E27FC236}">
                <a16:creationId xmlns:a16="http://schemas.microsoft.com/office/drawing/2014/main" id="{CCE038AB-0052-9FA4-6D41-E19028F56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932" y="120055"/>
            <a:ext cx="6806317" cy="3308945"/>
          </a:xfrm>
          <a:prstGeom prst="rect">
            <a:avLst/>
          </a:prstGeom>
        </p:spPr>
      </p:pic>
      <p:pic>
        <p:nvPicPr>
          <p:cNvPr id="9" name="Picture 8" descr="A screenshot of a graph&#10;&#10;AI-generated content may be incorrect.">
            <a:extLst>
              <a:ext uri="{FF2B5EF4-FFF2-40B4-BE49-F238E27FC236}">
                <a16:creationId xmlns:a16="http://schemas.microsoft.com/office/drawing/2014/main" id="{B3F1F14E-51C1-51DF-48AB-D64909B0B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32" y="3490623"/>
            <a:ext cx="6879739" cy="3367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392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hart of different colors&#10;&#10;AI-generated content may be incorrect.">
            <a:extLst>
              <a:ext uri="{FF2B5EF4-FFF2-40B4-BE49-F238E27FC236}">
                <a16:creationId xmlns:a16="http://schemas.microsoft.com/office/drawing/2014/main" id="{56655687-7595-02CA-412D-D3F6396C76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931" y="145644"/>
            <a:ext cx="6464411" cy="3195104"/>
          </a:xfrm>
          <a:prstGeom prst="rect">
            <a:avLst/>
          </a:prstGeom>
        </p:spPr>
      </p:pic>
      <p:pic>
        <p:nvPicPr>
          <p:cNvPr id="7" name="Picture 6" descr="A chart of different colors&#10;&#10;AI-generated content may be incorrect.">
            <a:extLst>
              <a:ext uri="{FF2B5EF4-FFF2-40B4-BE49-F238E27FC236}">
                <a16:creationId xmlns:a16="http://schemas.microsoft.com/office/drawing/2014/main" id="{C1A21953-FBBE-7657-1854-C7639E734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30" y="3429000"/>
            <a:ext cx="6464411" cy="3302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7980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Chen, Yang</dc:creator>
  <cp:lastModifiedBy>Chen, Yang</cp:lastModifiedBy>
  <cp:revision>6</cp:revision>
  <dcterms:created xsi:type="dcterms:W3CDTF">2025-12-11T00:24:41Z</dcterms:created>
  <dcterms:modified xsi:type="dcterms:W3CDTF">2025-12-11T00:39:58Z</dcterms:modified>
</cp:coreProperties>
</file>

<file path=docProps/thumbnail.jpeg>
</file>